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80" d="100"/>
          <a:sy n="80" d="100"/>
        </p:scale>
        <p:origin x="1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63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69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7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0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595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130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029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945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66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11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34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49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39254" r="18333" b="38883"/>
          <a:stretch/>
        </p:blipFill>
        <p:spPr>
          <a:xfrm>
            <a:off x="0" y="373063"/>
            <a:ext cx="12150673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774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 Sepulveda</dc:creator>
  <cp:lastModifiedBy>Jose Sepulveda</cp:lastModifiedBy>
  <cp:revision>1</cp:revision>
  <dcterms:created xsi:type="dcterms:W3CDTF">2017-03-05T21:20:45Z</dcterms:created>
  <dcterms:modified xsi:type="dcterms:W3CDTF">2017-03-05T21:22:14Z</dcterms:modified>
</cp:coreProperties>
</file>